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layfair Display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Oswald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fairDisplay-bold.fntdata"/><Relationship Id="rId16" Type="http://schemas.openxmlformats.org/officeDocument/2006/relationships/font" Target="fonts/PlayfairDisplay-regular.fntdata"/><Relationship Id="rId19" Type="http://schemas.openxmlformats.org/officeDocument/2006/relationships/font" Target="fonts/PlayfairDisplay-boldItalic.fntdata"/><Relationship Id="rId18" Type="http://schemas.openxmlformats.org/officeDocument/2006/relationships/font" Target="fonts/PlayfairDisplay-italic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Title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Presentation Subtitle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15" name="Google Shape;115;p22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77" name="Google Shape;77;p16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96" name="Google Shape;96;p19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02" name="Google Shape;102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20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